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4" r:id="rId3"/>
    <p:sldId id="287" r:id="rId4"/>
    <p:sldId id="288" r:id="rId5"/>
    <p:sldId id="275" r:id="rId6"/>
    <p:sldId id="276" r:id="rId7"/>
    <p:sldId id="277" r:id="rId8"/>
    <p:sldId id="278" r:id="rId9"/>
    <p:sldId id="279" r:id="rId10"/>
    <p:sldId id="286" r:id="rId11"/>
    <p:sldId id="280" r:id="rId12"/>
    <p:sldId id="285" r:id="rId13"/>
    <p:sldId id="281" r:id="rId14"/>
    <p:sldId id="282" r:id="rId15"/>
    <p:sldId id="283" r:id="rId16"/>
    <p:sldId id="284" r:id="rId17"/>
  </p:sldIdLst>
  <p:sldSz cx="12192000" cy="6858000"/>
  <p:notesSz cx="6858000" cy="9144000"/>
  <p:defaultTextStyle>
    <a:defPPr>
      <a:defRPr lang="de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6D6"/>
    <a:srgbClr val="00B8D3"/>
    <a:srgbClr val="006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876"/>
    <p:restoredTop sz="94789"/>
  </p:normalViewPr>
  <p:slideViewPr>
    <p:cSldViewPr snapToGrid="0" showGuides="1">
      <p:cViewPr>
        <p:scale>
          <a:sx n="76" d="100"/>
          <a:sy n="76" d="100"/>
        </p:scale>
        <p:origin x="288" y="976"/>
      </p:cViewPr>
      <p:guideLst>
        <p:guide orient="horz" pos="2160"/>
        <p:guide pos="3817"/>
      </p:guideLst>
    </p:cSldViewPr>
  </p:slideViewPr>
  <p:notesTextViewPr>
    <p:cViewPr>
      <p:scale>
        <a:sx n="65" d="100"/>
        <a:sy n="6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B00BE-BC81-9E4F-8BD9-2959E4EA954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32BC84-970E-B640-B6DF-5465362F682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899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32BC84-970E-B640-B6DF-5465362F68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39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32BC84-970E-B640-B6DF-5465362F68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0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32BC84-970E-B640-B6DF-5465362F682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46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C9126E-F873-B093-5081-031968B1B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A286AE1-DC2E-2DB7-D391-41864BB3BA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B51506-BC28-6922-0114-0BF2E5E80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520E4B-5F5C-5256-E758-ACC6A69DE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C3186E-3F23-5917-11FF-4E0E2E3DD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5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8EEEF5-1256-A97B-3C9A-2857319F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78EC4F-8593-81D3-03DB-9DDE2950F1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1E05FF-4487-B451-C6E8-D5B7AF70D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5EEEA1-340C-A20D-941C-86DCE1AC9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E8D1D3-D52F-ECAC-DD99-EC23D99E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5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406E542-C35D-3864-1A11-DFCC2891EF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073C226-33FC-9BD5-1B38-D4CDDF4B48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670172-3B68-8CD2-61FB-1568C05F2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E0854A-71C7-0B19-784A-326BE8AB9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7B39C2-3935-A1F4-3D10-A3EC427DB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7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6B53D-CA6A-9BE6-6942-375C98BF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EAD0C2-0372-67B9-0620-1A8105857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FA2350-1B9D-854A-8DF3-B2FA27735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B1E5DA-C5DC-8776-0CC2-6D951FEF0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149D17-D7AA-3508-8012-6BFBCFDF1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102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601775-D4B2-4D20-73DB-9FB992530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050179-5993-8B86-F3F0-79E168F5A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E434FF-B2C2-4A66-F34F-457243DAE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F00E12-22BB-20B0-889E-058A83E19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96EEA8-4542-6B73-9068-916DAF6D6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69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053101-A1C5-AF19-BF74-5E3F5BE83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63C19A-7397-6B5E-68DD-84F61D669D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D5D0E2-C509-016B-F650-CE943E8F47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71BD8E6-173D-D325-ABBB-BE3E968F5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7338332-F498-E76E-DB20-832012B40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7EB557F-BD81-262D-06BC-8477C5AB2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981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624574-617F-52FE-B6A7-F4DD718CC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0F73201-E891-1960-EB70-1FB45C554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F914F2E-4B5E-00BD-25B3-77EF5C9A5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99BC545-2BD6-9A72-CEC2-2E2FFDCCA3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8353A2C-E17D-CDBF-5AB1-BE66FA093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A0645C6-A9A3-2BAC-85D0-EE4E4FA33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40F9E1C-8EB7-4CE1-9780-DF4DC18DD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42CB5C1-F20A-CBDF-10A6-F7D51A701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90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D53254-C634-1A54-2604-F4A61DF8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9713C88-9B5A-D930-949C-CE7DFDD1E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310EE22-299A-58B6-3B92-6198F72C6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2C25426-0284-0587-0871-86651C7A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04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612F1A3-743B-A8DD-225C-12C06FDD7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05D0523-E53A-308B-02D7-83AF0A242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4FCA84E-37C0-5A3B-4CF7-D78AECC6F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871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C8FB9D-2896-DF46-72B4-423F7D10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65EBF4-690D-976D-1780-56CCAED01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61B2BC5-211E-3615-B1E5-E3EE43465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EDAF395-41D8-6F3C-E858-607B20048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55193CF-9904-769E-25BF-0F0EB75B2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7DA032-A3B9-4805-ECA7-C17828A5D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43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5A94DF-B245-B261-4F16-F7537443B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E8FF8E5-8500-85BF-50D0-BC20E1F95E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0E920B6-DF61-F296-615D-F93D00569B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787E0E-7E16-E32C-ACCD-9F3902173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D6461DE-374F-03B5-B2EB-15F408ED9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A5BCC8-7F12-0ECA-D075-6788E78DC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99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F9DF54C-E0F1-CE33-7B75-F849FABC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E1C2B4C-FB00-0D0A-80D6-9C2F37A27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463BDF-AA8C-D09A-33FD-4B6A18CCB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5FB1B-4CF6-7D46-8A38-959B76CE2782}" type="datetimeFigureOut">
              <a:rPr lang="en-US" smtClean="0"/>
              <a:t>5/14/23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2A4BEB-E0EA-61C9-4F57-58BA61922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F7260E-6A6D-81B5-5421-2E5AA31C2D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C12AE-3EC5-E847-8772-CEEABAF53E7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61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11F4519D-95EB-4DB0-E7FA-3F7800FDDE49}"/>
              </a:ext>
            </a:extLst>
          </p:cNvPr>
          <p:cNvSpPr txBox="1"/>
          <p:nvPr/>
        </p:nvSpPr>
        <p:spPr>
          <a:xfrm>
            <a:off x="1443925" y="2328558"/>
            <a:ext cx="9304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A6D6"/>
                </a:solidFill>
                <a:latin typeface="Roboto Slab SemiBold" pitchFamily="2" charset="0"/>
                <a:ea typeface="Roboto Slab SemiBold" pitchFamily="2" charset="0"/>
              </a:rPr>
              <a:t>Developer-Centric Test Amplification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7EB9207-B001-692A-8AC2-DA4C07DA7E81}"/>
              </a:ext>
            </a:extLst>
          </p:cNvPr>
          <p:cNvSpPr txBox="1"/>
          <p:nvPr/>
        </p:nvSpPr>
        <p:spPr>
          <a:xfrm>
            <a:off x="3042119" y="3450658"/>
            <a:ext cx="61077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Carolin Brandt, Andy </a:t>
            </a:r>
            <a:r>
              <a:rPr lang="en-US" sz="3200" dirty="0" err="1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Zaidman</a:t>
            </a:r>
            <a:endParaRPr lang="en-US" sz="3200" dirty="0">
              <a:latin typeface="Roboto Slab Medium" pitchFamily="2" charset="0"/>
              <a:ea typeface="Roboto Slab Medium" pitchFamily="2" charset="0"/>
              <a:cs typeface="Arial" panose="020B060402020202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ADF7D33-902C-D94E-E1EA-E4EB7AC613B2}"/>
              </a:ext>
            </a:extLst>
          </p:cNvPr>
          <p:cNvSpPr txBox="1"/>
          <p:nvPr/>
        </p:nvSpPr>
        <p:spPr>
          <a:xfrm>
            <a:off x="2897048" y="4067461"/>
            <a:ext cx="6397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Empirical Software Engineering, May 2022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54A0B7E-BBC1-A996-55B3-495027BAF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4387" y="5100316"/>
            <a:ext cx="1497445" cy="1497445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1B97CA7-3D5E-8C83-D46E-CCCED9446634}"/>
              </a:ext>
            </a:extLst>
          </p:cNvPr>
          <p:cNvSpPr txBox="1"/>
          <p:nvPr/>
        </p:nvSpPr>
        <p:spPr>
          <a:xfrm>
            <a:off x="6229212" y="5100316"/>
            <a:ext cx="16021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Get the full paper</a:t>
            </a:r>
          </a:p>
        </p:txBody>
      </p:sp>
      <p:sp>
        <p:nvSpPr>
          <p:cNvPr id="17" name="Rechteckiger Pfeil 16">
            <a:extLst>
              <a:ext uri="{FF2B5EF4-FFF2-40B4-BE49-F238E27FC236}">
                <a16:creationId xmlns:a16="http://schemas.microsoft.com/office/drawing/2014/main" id="{526A4A94-5794-CFF0-1090-3B0485CAB7D1}"/>
              </a:ext>
            </a:extLst>
          </p:cNvPr>
          <p:cNvSpPr/>
          <p:nvPr/>
        </p:nvSpPr>
        <p:spPr>
          <a:xfrm rot="10800000">
            <a:off x="6350168" y="5931312"/>
            <a:ext cx="841463" cy="632451"/>
          </a:xfrm>
          <a:prstGeom prst="bentArrow">
            <a:avLst>
              <a:gd name="adj1" fmla="val 24770"/>
              <a:gd name="adj2" fmla="val 37670"/>
              <a:gd name="adj3" fmla="val 39078"/>
              <a:gd name="adj4" fmla="val 437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215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EA1348F-EE40-3DC0-46E6-B6FA00A76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82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BD84337-A267-E6DE-C58B-CC02B0966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82EEA4D9-7242-4ADA-9375-62DE4C1CB54F}"/>
              </a:ext>
            </a:extLst>
          </p:cNvPr>
          <p:cNvSpPr/>
          <p:nvPr/>
        </p:nvSpPr>
        <p:spPr>
          <a:xfrm>
            <a:off x="9711159" y="3808071"/>
            <a:ext cx="1481560" cy="567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30889C5-FBA6-15BB-5D99-8B6AD272B49A}"/>
              </a:ext>
            </a:extLst>
          </p:cNvPr>
          <p:cNvSpPr/>
          <p:nvPr/>
        </p:nvSpPr>
        <p:spPr>
          <a:xfrm>
            <a:off x="7490749" y="4747550"/>
            <a:ext cx="2579226" cy="1398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27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BD84337-A267-E6DE-C58B-CC02B0966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5096C1DE-125A-B75D-872C-FC5238E00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4014" y="5156199"/>
            <a:ext cx="905388" cy="90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320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E727DD2-B071-12B6-58E9-D4D99BB99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76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D196CB7-235C-9254-A551-059454CD7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83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C82C543-4046-FA56-2062-C6AA3BDDD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919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D958E170-0C18-CA1F-7530-74D4F353E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428DE073-03BD-3DC9-5DA3-6F2414BC5D9F}"/>
              </a:ext>
            </a:extLst>
          </p:cNvPr>
          <p:cNvSpPr txBox="1"/>
          <p:nvPr/>
        </p:nvSpPr>
        <p:spPr>
          <a:xfrm>
            <a:off x="2814492" y="5497180"/>
            <a:ext cx="6563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A6D6"/>
                </a:solidFill>
                <a:latin typeface="Roboto Slab SemiBold" pitchFamily="2" charset="0"/>
                <a:ea typeface="Roboto Slab SemiBold" pitchFamily="2" charset="0"/>
              </a:rPr>
              <a:t>Developer-Centric Test Amplification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AFBDBA6-F42A-D835-E24D-65DFF8DEA1CF}"/>
              </a:ext>
            </a:extLst>
          </p:cNvPr>
          <p:cNvSpPr txBox="1"/>
          <p:nvPr/>
        </p:nvSpPr>
        <p:spPr>
          <a:xfrm>
            <a:off x="3981905" y="5981420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Carolin Brandt, Andy </a:t>
            </a:r>
            <a:r>
              <a:rPr lang="en-US" dirty="0" err="1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Zaidman</a:t>
            </a:r>
            <a:endParaRPr lang="en-US" dirty="0">
              <a:latin typeface="Roboto Slab Medium" pitchFamily="2" charset="0"/>
              <a:ea typeface="Roboto Slab Medium" pitchFamily="2" charset="0"/>
              <a:cs typeface="Arial" panose="020B0604020202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961CC8D-5FE6-DFFE-47F1-90BF90ED04B2}"/>
              </a:ext>
            </a:extLst>
          </p:cNvPr>
          <p:cNvSpPr txBox="1"/>
          <p:nvPr/>
        </p:nvSpPr>
        <p:spPr>
          <a:xfrm>
            <a:off x="9377507" y="5719810"/>
            <a:ext cx="2360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Roboto Slab Medium" pitchFamily="2" charset="0"/>
                <a:ea typeface="Roboto Slab Medium" pitchFamily="2" charset="0"/>
                <a:cs typeface="Arial" panose="020B0604020202020204" pitchFamily="34" charset="0"/>
              </a:rPr>
              <a:t>Empirical Software Engineering, May 2022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1FEF696-D676-7900-2A6B-2513003C79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822" y="4986525"/>
            <a:ext cx="1682014" cy="168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75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7B98D55-CC55-F025-997E-95109D921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3" y="0"/>
            <a:ext cx="12228513" cy="687853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344A30A1-5510-176F-92D5-A1D5DD72B311}"/>
              </a:ext>
            </a:extLst>
          </p:cNvPr>
          <p:cNvSpPr/>
          <p:nvPr/>
        </p:nvSpPr>
        <p:spPr>
          <a:xfrm>
            <a:off x="6990735" y="1386348"/>
            <a:ext cx="5201265" cy="54716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3859E9A-D8A3-E7AF-5CD1-B37705446333}"/>
              </a:ext>
            </a:extLst>
          </p:cNvPr>
          <p:cNvSpPr/>
          <p:nvPr/>
        </p:nvSpPr>
        <p:spPr>
          <a:xfrm>
            <a:off x="2925096" y="2408903"/>
            <a:ext cx="6440130" cy="4449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02FB17D-621D-5597-2719-F83E5BFA3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8920" y="172716"/>
            <a:ext cx="1497445" cy="14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804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7B98D55-CC55-F025-997E-95109D921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13" y="0"/>
            <a:ext cx="12228513" cy="687853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0CF54282-3016-11EE-9386-1966A2B21D5A}"/>
              </a:ext>
            </a:extLst>
          </p:cNvPr>
          <p:cNvSpPr/>
          <p:nvPr/>
        </p:nvSpPr>
        <p:spPr>
          <a:xfrm>
            <a:off x="3724326" y="3097161"/>
            <a:ext cx="5201265" cy="21827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623C52C-712B-CD1C-1FA8-26C1E7D8021B}"/>
              </a:ext>
            </a:extLst>
          </p:cNvPr>
          <p:cNvSpPr/>
          <p:nvPr/>
        </p:nvSpPr>
        <p:spPr>
          <a:xfrm>
            <a:off x="3458855" y="2526890"/>
            <a:ext cx="5201265" cy="21827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45D7C6B-C21D-CB3C-D8C9-D4BDA9BB9470}"/>
              </a:ext>
            </a:extLst>
          </p:cNvPr>
          <p:cNvSpPr/>
          <p:nvPr/>
        </p:nvSpPr>
        <p:spPr>
          <a:xfrm>
            <a:off x="2905433" y="4417578"/>
            <a:ext cx="7520628" cy="2460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2AA673-2EF1-E7DB-9474-B04AE034A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8920" y="172716"/>
            <a:ext cx="1497445" cy="14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569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7B98D55-CC55-F025-997E-95109D921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3" y="0"/>
            <a:ext cx="12228513" cy="6878538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844ECBE2-AE26-9C31-B57A-0D06F0E5B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8920" y="172716"/>
            <a:ext cx="1497445" cy="14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801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10CF1F8-19BB-53B1-D147-E4538F018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6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2CF0D2E-2E5A-AF40-962E-EA6012221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605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E4416E0-D94A-BC5C-4707-949C6DAF8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64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6D7C102-C1FB-4728-107F-3E6562029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14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EA1348F-EE40-3DC0-46E6-B6FA00A76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0"/>
            <a:ext cx="12228512" cy="687853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DD775BC2-32BE-8D22-3ACD-3F1A716DAB9B}"/>
              </a:ext>
            </a:extLst>
          </p:cNvPr>
          <p:cNvSpPr/>
          <p:nvPr/>
        </p:nvSpPr>
        <p:spPr>
          <a:xfrm>
            <a:off x="4306529" y="1637071"/>
            <a:ext cx="3392129" cy="502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642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</Words>
  <Application>Microsoft Macintosh PowerPoint</Application>
  <PresentationFormat>Breitbild</PresentationFormat>
  <Paragraphs>10</Paragraphs>
  <Slides>16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Roboto Slab Medium</vt:lpstr>
      <vt:lpstr>Roboto Slab SemiBold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Carolin Brandt</dc:creator>
  <cp:lastModifiedBy>Carolin Brandt</cp:lastModifiedBy>
  <cp:revision>5</cp:revision>
  <dcterms:created xsi:type="dcterms:W3CDTF">2023-05-02T09:30:15Z</dcterms:created>
  <dcterms:modified xsi:type="dcterms:W3CDTF">2023-05-14T06:16:51Z</dcterms:modified>
</cp:coreProperties>
</file>

<file path=docProps/thumbnail.jpeg>
</file>